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61C7ABD0-C0CD-4618-ACF6-A17092D8464F}"/>
    <pc:docChg chg="modSld">
      <pc:chgData name="Sandra Štambuk" userId="57dc3b68-088a-45de-9236-fd178a7068ed" providerId="ADAL" clId="{61C7ABD0-C0CD-4618-ACF6-A17092D8464F}" dt="2021-11-05T21:08:44.425" v="186" actId="1076"/>
      <pc:docMkLst>
        <pc:docMk/>
      </pc:docMkLst>
      <pc:sldChg chg="addSp modSp modAnim">
        <pc:chgData name="Sandra Štambuk" userId="57dc3b68-088a-45de-9236-fd178a7068ed" providerId="ADAL" clId="{61C7ABD0-C0CD-4618-ACF6-A17092D8464F}" dt="2021-11-05T21:08:44.425" v="186" actId="1076"/>
        <pc:sldMkLst>
          <pc:docMk/>
          <pc:sldMk cId="4216528496" sldId="260"/>
        </pc:sldMkLst>
        <pc:spChg chg="add mod">
          <ac:chgData name="Sandra Štambuk" userId="57dc3b68-088a-45de-9236-fd178a7068ed" providerId="ADAL" clId="{61C7ABD0-C0CD-4618-ACF6-A17092D8464F}" dt="2021-11-05T21:08:44.425" v="186" actId="1076"/>
          <ac:spMkLst>
            <pc:docMk/>
            <pc:sldMk cId="4216528496" sldId="260"/>
            <ac:spMk id="16" creationId="{93D33DF2-1815-4A61-A9C2-28E5452FE6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BE26BA-B684-4D1D-A608-000E07F59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46B90DC-E780-4EA6-B6F0-4A8F2BBE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C4D74FA-CE0E-4CB7-99FE-5131FF32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4B855DB-B685-4270-8C45-6901103B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19FD965-EBDC-426B-A1CD-6A8448E6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65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4FAEF1-7978-452C-A37F-41C7D146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3C3C84F-3A24-474A-B8A3-E2EB238D1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131FB3B-5DC2-45A5-919D-59F5A434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3A8E4B0-B373-4D06-8989-B18634E2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4195A49-38DF-443A-9035-5D3EC9BA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760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7B160E4-0733-4CF9-B4F2-C26087C5D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FB2BC18-950F-44C8-8B6D-908461EFA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C1F8114-1B7F-4557-89A6-64C394CC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EE70FC0-3116-4AFA-A50D-2F170E8B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507BB50-9516-4DED-B0C4-2D221166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34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354D7B-9CB3-4ED1-A641-E5CB9F17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F8DE38A-0472-447E-BEBA-D39F29DD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64905B5-FC97-4D85-9A48-54AB1029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2A86927-2550-4F12-85AD-727D11B7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0ABD21B-33FE-4226-A0FD-E8FB7EF8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77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11E226-9730-4A24-80BA-8FAC5D03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3BF98A7-7534-4E0E-9ADC-AB92897E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47CEFAF-390D-4A2A-9354-EBE681AE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B9835A4-19E2-4BB3-BADF-8980395A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0B0116-0B1F-4998-A521-D7A50061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5049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65293E-D90E-4FC1-AD2A-BF0CAE0A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B19BB06-E9AD-4EAE-8A40-7A3030C4D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DBB583-B766-4245-8493-373ECAF79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67BC492-25CD-42C0-A217-F79183E7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2D1F810-3FF4-45B4-9E6F-67903E3C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CAC9A90-239C-41E2-9F55-067FCEC3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765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1CE075-CFE5-4D5A-90AB-04BCAEC6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15B1567-BC26-46A9-93EC-CFE898D4A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E1BAC4D-E5A2-485D-ABB5-0A5B339D6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BB6B79D-DA55-48A1-88EC-FDADCF256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DF5C166-AEA9-4ACA-87CF-E2E3A86BA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CE6F9AC-8A24-4F93-8F6D-EC4E04E4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8C1C15D-6ECC-47B6-B367-5602F187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59FA9DB-3418-4519-A769-08DF63B4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37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833F50-C609-4A28-AEBA-B0D2D420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707AFFA6-531D-42BE-98A3-031A62A8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66741C0-682B-4B9E-8A19-01E0153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52E042D5-E2A9-4E02-8235-9ED89B17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713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A3111F0-04E0-44CE-B78D-F630EE9C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E33FEE3F-7446-40BD-929E-678EE725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48A26AB-7E38-47FC-9DF1-3C1C652A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255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E1CAFA-6B49-47BE-AF0D-152C7FFB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88ABA93-3EF2-4461-B93F-D47381E0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C16FF13-2265-4F57-9415-FCD4A4603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9D090D7-C607-486A-9F98-34DFEF14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5DCF307-5842-4638-ACB6-93A10CEE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4F2C5EE-7917-4666-9578-A663FEA0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55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635E2-8544-4350-B5B9-1C6ECB33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453A84E-FE00-4A84-B917-A3E3602E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7A6492C-7ED2-4BEA-9F9E-FE402AB5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028893D-ABCD-4C18-8C55-5FFDEC1E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A34115C-6F86-45C1-86C1-5D16C404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A224031-506D-4CE0-AEC8-1398B44D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773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C55A533-8318-4A15-B740-6A050DE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DA3D957-5298-433E-A81D-FE0914775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125397-1785-49B8-B533-8BE2C2D2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6359-B1CF-4D47-9629-D9B4E871FDB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584A1A8-EA40-4086-992D-9945FE9E1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39B5684-F30D-473B-9315-66E1F8A4F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5239-CDED-4551-90C6-A8F442ECFE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61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1C4BA4-1D99-4613-A734-D8ADA2291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04BEA6-63B7-4867-A9C6-7123872B9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D4850A-67E7-430F-AC57-E557CD74B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9F1E970-3593-4E99-B169-AA0E1CFE2D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4AF20D8-F1A2-43E5-89FF-12E08A4240C7}"/>
              </a:ext>
            </a:extLst>
          </p:cNvPr>
          <p:cNvSpPr txBox="1"/>
          <p:nvPr/>
        </p:nvSpPr>
        <p:spPr>
          <a:xfrm>
            <a:off x="6164945" y="1159190"/>
            <a:ext cx="5140171" cy="3200876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5 </a:t>
            </a:r>
            <a:r>
              <a:rPr lang="hr-HR" sz="5400" b="1" dirty="0" err="1">
                <a:solidFill>
                  <a:srgbClr val="CC00CC"/>
                </a:solidFill>
              </a:rPr>
              <a:t>Achievements</a:t>
            </a:r>
            <a:endParaRPr lang="hr-HR" sz="5400" b="1" dirty="0">
              <a:solidFill>
                <a:srgbClr val="CC00CC"/>
              </a:solidFill>
            </a:endParaRP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7FCD94E-999A-455C-8138-6742025301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38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1C4BA4-1D99-4613-A734-D8ADA2291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04BEA6-63B7-4867-A9C6-7123872B9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D4850A-67E7-430F-AC57-E557CD74B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59C15D5-7D8F-434A-8312-D03DEA719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4101" y="-6927"/>
            <a:ext cx="9561548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DA27F5A-798E-4809-8808-CDA2ED1BD2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7721" y="115549"/>
            <a:ext cx="7191362" cy="312095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A757D90-02D1-48D7-8FFA-1E2E828EC0F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7649" y="3328581"/>
            <a:ext cx="6842762" cy="336678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23291EB-F3F1-4CA6-8CA3-C63871A026A6}"/>
              </a:ext>
            </a:extLst>
          </p:cNvPr>
          <p:cNvSpPr txBox="1"/>
          <p:nvPr/>
        </p:nvSpPr>
        <p:spPr>
          <a:xfrm>
            <a:off x="6443633" y="1141905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8C5D40A-90F7-45E4-9656-6233DA002D7C}"/>
              </a:ext>
            </a:extLst>
          </p:cNvPr>
          <p:cNvSpPr txBox="1"/>
          <p:nvPr/>
        </p:nvSpPr>
        <p:spPr>
          <a:xfrm>
            <a:off x="4786765" y="1382002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EE3FEB0-A19F-4FD4-B162-5D37BA181E87}"/>
              </a:ext>
            </a:extLst>
          </p:cNvPr>
          <p:cNvSpPr txBox="1"/>
          <p:nvPr/>
        </p:nvSpPr>
        <p:spPr>
          <a:xfrm>
            <a:off x="6128475" y="1625765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3964A42-B40A-43F0-85DA-27BEA69D03F7}"/>
              </a:ext>
            </a:extLst>
          </p:cNvPr>
          <p:cNvSpPr txBox="1"/>
          <p:nvPr/>
        </p:nvSpPr>
        <p:spPr>
          <a:xfrm>
            <a:off x="6335842" y="2431135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2928C47-50B8-4C25-A907-277A37D65FEA}"/>
              </a:ext>
            </a:extLst>
          </p:cNvPr>
          <p:cNvSpPr txBox="1"/>
          <p:nvPr/>
        </p:nvSpPr>
        <p:spPr>
          <a:xfrm>
            <a:off x="6457316" y="2700528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5F54AFC-3184-47CF-95ED-669D9070193B}"/>
              </a:ext>
            </a:extLst>
          </p:cNvPr>
          <p:cNvSpPr txBox="1"/>
          <p:nvPr/>
        </p:nvSpPr>
        <p:spPr>
          <a:xfrm>
            <a:off x="5264168" y="2943990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32C0C36-240E-4C6A-A931-F3AD52ACF36D}"/>
              </a:ext>
            </a:extLst>
          </p:cNvPr>
          <p:cNvSpPr txBox="1"/>
          <p:nvPr/>
        </p:nvSpPr>
        <p:spPr>
          <a:xfrm>
            <a:off x="5095707" y="3595111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A92DFB85-AAC5-48CA-B411-F32728ACDFB7}"/>
              </a:ext>
            </a:extLst>
          </p:cNvPr>
          <p:cNvSpPr txBox="1"/>
          <p:nvPr/>
        </p:nvSpPr>
        <p:spPr>
          <a:xfrm>
            <a:off x="1270469" y="3879902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934E7F4F-6549-4B3F-AB59-D8FACC120AB7}"/>
              </a:ext>
            </a:extLst>
          </p:cNvPr>
          <p:cNvSpPr txBox="1"/>
          <p:nvPr/>
        </p:nvSpPr>
        <p:spPr>
          <a:xfrm>
            <a:off x="1587177" y="4163484"/>
            <a:ext cx="74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from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C1AE1633-5647-4F1B-A6A8-D3D48C6E79F4}"/>
              </a:ext>
            </a:extLst>
          </p:cNvPr>
          <p:cNvSpPr txBox="1"/>
          <p:nvPr/>
        </p:nvSpPr>
        <p:spPr>
          <a:xfrm>
            <a:off x="804759" y="5195656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FFBA83A8-C70B-4DDF-94F4-D584BBAFD6A3}"/>
              </a:ext>
            </a:extLst>
          </p:cNvPr>
          <p:cNvSpPr txBox="1"/>
          <p:nvPr/>
        </p:nvSpPr>
        <p:spPr>
          <a:xfrm>
            <a:off x="5655077" y="5180598"/>
            <a:ext cx="676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C3F59851-8F86-4FD9-924C-2AC8B6A89321}"/>
              </a:ext>
            </a:extLst>
          </p:cNvPr>
          <p:cNvSpPr txBox="1"/>
          <p:nvPr/>
        </p:nvSpPr>
        <p:spPr>
          <a:xfrm>
            <a:off x="5095706" y="5688903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E666D5BE-EED4-42E5-9E4A-B0ACEE506CBE}"/>
              </a:ext>
            </a:extLst>
          </p:cNvPr>
          <p:cNvSpPr txBox="1"/>
          <p:nvPr/>
        </p:nvSpPr>
        <p:spPr>
          <a:xfrm>
            <a:off x="2939912" y="6265388"/>
            <a:ext cx="4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xmlns="" val="9404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1C4BA4-1D99-4613-A734-D8ADA2291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04BEA6-63B7-4867-A9C6-7123872B9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D4850A-67E7-430F-AC57-E557CD74B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C5760E9-A6D2-43BE-B6F1-BB0758C61E12}"/>
              </a:ext>
            </a:extLst>
          </p:cNvPr>
          <p:cNvSpPr txBox="1"/>
          <p:nvPr/>
        </p:nvSpPr>
        <p:spPr>
          <a:xfrm>
            <a:off x="309047" y="206036"/>
            <a:ext cx="5866852" cy="1531445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Do a writing activity.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Using the information </a:t>
            </a:r>
            <a:r>
              <a:rPr lang="hr-HR" sz="1600" dirty="0" err="1"/>
              <a:t>you</a:t>
            </a:r>
            <a:r>
              <a:rPr lang="en-US" sz="1600" dirty="0"/>
              <a:t> have collected, </a:t>
            </a:r>
            <a:r>
              <a:rPr lang="hr-HR" sz="1600" dirty="0"/>
              <a:t>w</a:t>
            </a:r>
            <a:r>
              <a:rPr lang="en-US" sz="1600" dirty="0"/>
              <a:t>rite a biography of that actor/actress.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After </a:t>
            </a:r>
            <a:r>
              <a:rPr lang="hr-HR" sz="1600" dirty="0" err="1"/>
              <a:t>you</a:t>
            </a:r>
            <a:r>
              <a:rPr lang="en-US" sz="1600" dirty="0"/>
              <a:t> have finished writing </a:t>
            </a:r>
            <a:r>
              <a:rPr lang="hr-HR" sz="1600" dirty="0" err="1"/>
              <a:t>your</a:t>
            </a:r>
            <a:r>
              <a:rPr lang="en-US" sz="1600" dirty="0"/>
              <a:t> text, read </a:t>
            </a:r>
            <a:r>
              <a:rPr lang="hr-HR" sz="1600" dirty="0" err="1"/>
              <a:t>it</a:t>
            </a:r>
            <a:r>
              <a:rPr lang="en-US" sz="1600" dirty="0"/>
              <a:t> out. </a:t>
            </a:r>
            <a:endParaRPr lang="hr-HR" sz="16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2316B30-648A-4D41-B8BC-6E07D9755A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4278" y="1833048"/>
            <a:ext cx="7290859" cy="491392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CEDD9D4-EE80-42A7-AD86-4E8F17ABF8EC}"/>
              </a:ext>
            </a:extLst>
          </p:cNvPr>
          <p:cNvSpPr txBox="1"/>
          <p:nvPr/>
        </p:nvSpPr>
        <p:spPr>
          <a:xfrm>
            <a:off x="2991775" y="2859844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fan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3E462E6-B1E2-479E-AED8-D2CAA34DF41D}"/>
              </a:ext>
            </a:extLst>
          </p:cNvPr>
          <p:cNvSpPr txBox="1"/>
          <p:nvPr/>
        </p:nvSpPr>
        <p:spPr>
          <a:xfrm>
            <a:off x="2991774" y="3121196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recommend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FE5464E-FEB7-466B-83CD-29B959AE33F0}"/>
              </a:ext>
            </a:extLst>
          </p:cNvPr>
          <p:cNvSpPr txBox="1"/>
          <p:nvPr/>
        </p:nvSpPr>
        <p:spPr>
          <a:xfrm>
            <a:off x="3943165" y="3666871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sci</a:t>
            </a:r>
            <a:r>
              <a:rPr lang="hr-HR" sz="1600" dirty="0">
                <a:solidFill>
                  <a:srgbClr val="FF33CC"/>
                </a:solidFill>
              </a:rPr>
              <a:t>-fi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C30F760-1A33-40C1-8CB8-CE4F04330784}"/>
              </a:ext>
            </a:extLst>
          </p:cNvPr>
          <p:cNvSpPr txBox="1"/>
          <p:nvPr/>
        </p:nvSpPr>
        <p:spPr>
          <a:xfrm>
            <a:off x="3648722" y="4135390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effects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60E66FA3-AAA8-4C57-867E-6437A38698C6}"/>
              </a:ext>
            </a:extLst>
          </p:cNvPr>
          <p:cNvSpPr txBox="1"/>
          <p:nvPr/>
        </p:nvSpPr>
        <p:spPr>
          <a:xfrm>
            <a:off x="4780123" y="4377556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storyline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069BB8B-132C-467F-B399-677C32739EC4}"/>
              </a:ext>
            </a:extLst>
          </p:cNvPr>
          <p:cNvSpPr txBox="1"/>
          <p:nvPr/>
        </p:nvSpPr>
        <p:spPr>
          <a:xfrm>
            <a:off x="4731797" y="4862174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stars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BA7AC3D-A43A-4C02-AEBC-FF8ACB39E8BB}"/>
              </a:ext>
            </a:extLst>
          </p:cNvPr>
          <p:cNvSpPr txBox="1"/>
          <p:nvPr/>
        </p:nvSpPr>
        <p:spPr>
          <a:xfrm>
            <a:off x="3551069" y="5621875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genius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73EB2BA-C48D-4E8C-B448-2BDC79D9943D}"/>
              </a:ext>
            </a:extLst>
          </p:cNvPr>
          <p:cNvSpPr txBox="1"/>
          <p:nvPr/>
        </p:nvSpPr>
        <p:spPr>
          <a:xfrm>
            <a:off x="6603662" y="5621875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terrorists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C5C841D7-B0B1-409F-9932-AAB7F12F9ED1}"/>
              </a:ext>
            </a:extLst>
          </p:cNvPr>
          <p:cNvSpPr txBox="1"/>
          <p:nvPr/>
        </p:nvSpPr>
        <p:spPr>
          <a:xfrm>
            <a:off x="6215347" y="5853591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high-tech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2E8FF5AC-10F8-4A85-AAD7-713FFF7EBAB2}"/>
              </a:ext>
            </a:extLst>
          </p:cNvPr>
          <p:cNvSpPr txBox="1"/>
          <p:nvPr/>
        </p:nvSpPr>
        <p:spPr>
          <a:xfrm>
            <a:off x="3943165" y="6312177"/>
            <a:ext cx="108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protect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8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1C4BA4-1D99-4613-A734-D8ADA2291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04BEA6-63B7-4867-A9C6-7123872B9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D4850A-67E7-430F-AC57-E557CD74B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C1C44BE-678F-431E-935E-94E411623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250" y="347102"/>
            <a:ext cx="10310575" cy="61637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DB28E28-7231-40C3-A6EC-ADE25DAEEE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551" y="1600200"/>
            <a:ext cx="3906409" cy="165576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BAB2252-859A-4C32-B32A-F9E062C5BFC3}"/>
              </a:ext>
            </a:extLst>
          </p:cNvPr>
          <p:cNvSpPr txBox="1"/>
          <p:nvPr/>
        </p:nvSpPr>
        <p:spPr>
          <a:xfrm>
            <a:off x="6096000" y="1122363"/>
            <a:ext cx="4797093" cy="4619854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T</a:t>
            </a:r>
            <a:r>
              <a:rPr lang="en-US" dirty="0" err="1"/>
              <a:t>alk</a:t>
            </a:r>
            <a:r>
              <a:rPr lang="en-US" dirty="0"/>
              <a:t> about a film </a:t>
            </a:r>
            <a:r>
              <a:rPr lang="hr-HR" dirty="0" err="1"/>
              <a:t>you</a:t>
            </a:r>
            <a:r>
              <a:rPr lang="en-US" dirty="0"/>
              <a:t> have recently seen, using the following questions: </a:t>
            </a: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What’s the film called?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What sort of film is it?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Who directed it?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Who starred in it?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Who are the main characters?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What is it about?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Why do you like it?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Who could you recommend it to? Why?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CE5FC76-DC8E-4262-9F15-5244FE01CBC1}"/>
              </a:ext>
            </a:extLst>
          </p:cNvPr>
          <p:cNvSpPr txBox="1"/>
          <p:nvPr/>
        </p:nvSpPr>
        <p:spPr>
          <a:xfrm>
            <a:off x="712531" y="2058749"/>
            <a:ext cx="32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098BE11-9BAF-4FAB-AB5C-6C85D25C0888}"/>
              </a:ext>
            </a:extLst>
          </p:cNvPr>
          <p:cNvSpPr txBox="1"/>
          <p:nvPr/>
        </p:nvSpPr>
        <p:spPr>
          <a:xfrm>
            <a:off x="725335" y="2428081"/>
            <a:ext cx="32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85E842F-54BA-4CEA-9A5E-E08D95F91711}"/>
              </a:ext>
            </a:extLst>
          </p:cNvPr>
          <p:cNvSpPr txBox="1"/>
          <p:nvPr/>
        </p:nvSpPr>
        <p:spPr>
          <a:xfrm>
            <a:off x="738139" y="2739748"/>
            <a:ext cx="32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42165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3" ma:contentTypeDescription="Create a new document." ma:contentTypeScope="" ma:versionID="687e1354fd1f102bca714ff91d5c5580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1b4c59b3e7c3a6202c94208fbc4e9da5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9FCC48-DBAC-4E2A-B1D6-04152E8EEA7A}">
  <ds:schemaRefs>
    <ds:schemaRef ds:uri="bc5181c4-fcd9-45fa-ba56-972b2cdced3c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26f38477-cd9e-4a74-ae07-d74695e5afe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CA13C2-1791-449A-BCE5-EC90E0B2BF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EE514-B887-4F18-9A66-51A378316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127</Words>
  <Application>Microsoft Office PowerPoint</Application>
  <PresentationFormat>Custom</PresentationFormat>
  <Paragraphs>42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sustava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6</cp:revision>
  <dcterms:created xsi:type="dcterms:W3CDTF">2021-11-05T20:36:45Z</dcterms:created>
  <dcterms:modified xsi:type="dcterms:W3CDTF">2021-11-09T08:20:13Z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